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97" d="100"/>
          <a:sy n="97" d="100"/>
        </p:scale>
        <p:origin x="108" y="8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openxmlformats.org/officeDocument/2006/relationships/customXml" Target="../customXml/item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ustomXml" Target="../customXml/item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Relationship Id="rId14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0C298-F672-4801-AB4A-91396CFD6843}" type="datetimeFigureOut">
              <a:rPr lang="en-GB" smtClean="0"/>
              <a:t>09/08/2021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34519-88AA-48B7-A51F-10E798DC96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8993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0C298-F672-4801-AB4A-91396CFD6843}" type="datetimeFigureOut">
              <a:rPr lang="en-GB" smtClean="0"/>
              <a:t>09/08/2021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34519-88AA-48B7-A51F-10E798DC96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4618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0C298-F672-4801-AB4A-91396CFD6843}" type="datetimeFigureOut">
              <a:rPr lang="en-GB" smtClean="0"/>
              <a:t>09/08/2021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34519-88AA-48B7-A51F-10E798DC96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3327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0C298-F672-4801-AB4A-91396CFD6843}" type="datetimeFigureOut">
              <a:rPr lang="en-GB" smtClean="0"/>
              <a:t>09/08/2021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34519-88AA-48B7-A51F-10E798DC96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003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0C298-F672-4801-AB4A-91396CFD6843}" type="datetimeFigureOut">
              <a:rPr lang="en-GB" smtClean="0"/>
              <a:t>09/08/2021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34519-88AA-48B7-A51F-10E798DC96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7726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0C298-F672-4801-AB4A-91396CFD6843}" type="datetimeFigureOut">
              <a:rPr lang="en-GB" smtClean="0"/>
              <a:t>09/08/2021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34519-88AA-48B7-A51F-10E798DC96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0900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0C298-F672-4801-AB4A-91396CFD6843}" type="datetimeFigureOut">
              <a:rPr lang="en-GB" smtClean="0"/>
              <a:t>09/08/2021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34519-88AA-48B7-A51F-10E798DC96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593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0C298-F672-4801-AB4A-91396CFD6843}" type="datetimeFigureOut">
              <a:rPr lang="en-GB" smtClean="0"/>
              <a:t>09/08/2021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34519-88AA-48B7-A51F-10E798DC96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079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0C298-F672-4801-AB4A-91396CFD6843}" type="datetimeFigureOut">
              <a:rPr lang="en-GB" smtClean="0"/>
              <a:t>09/08/2021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34519-88AA-48B7-A51F-10E798DC96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745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0C298-F672-4801-AB4A-91396CFD6843}" type="datetimeFigureOut">
              <a:rPr lang="en-GB" smtClean="0"/>
              <a:t>09/08/2021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34519-88AA-48B7-A51F-10E798DC96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7998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0C298-F672-4801-AB4A-91396CFD6843}" type="datetimeFigureOut">
              <a:rPr lang="en-GB" smtClean="0"/>
              <a:t>09/08/2021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34519-88AA-48B7-A51F-10E798DC96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4693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0C298-F672-4801-AB4A-91396CFD6843}" type="datetimeFigureOut">
              <a:rPr lang="en-GB" smtClean="0"/>
              <a:t>09/08/2021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34519-88AA-48B7-A51F-10E798DC96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360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61025" y="1991796"/>
            <a:ext cx="658385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54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Change the story</a:t>
            </a:r>
          </a:p>
        </p:txBody>
      </p:sp>
    </p:spTree>
    <p:extLst>
      <p:ext uri="{BB962C8B-B14F-4D97-AF65-F5344CB8AC3E}">
        <p14:creationId xmlns:p14="http://schemas.microsoft.com/office/powerpoint/2010/main" val="7280980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062" y="754514"/>
            <a:ext cx="6434138" cy="55156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51175" y="754514"/>
            <a:ext cx="42018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u="sng" dirty="0" smtClean="0"/>
              <a:t>The Problem</a:t>
            </a:r>
            <a:endParaRPr lang="en-GB" sz="4800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789779" y="2235069"/>
            <a:ext cx="441959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Houses are flooding more </a:t>
            </a:r>
            <a:r>
              <a:rPr lang="en-GB" sz="3200" dirty="0" smtClean="0"/>
              <a:t>f</a:t>
            </a:r>
            <a:r>
              <a:rPr lang="en-GB" sz="3200" dirty="0" smtClean="0"/>
              <a:t>requently </a:t>
            </a:r>
            <a:r>
              <a:rPr lang="en-GB" sz="3200" dirty="0" smtClean="0"/>
              <a:t>and houses are being </a:t>
            </a:r>
          </a:p>
          <a:p>
            <a:r>
              <a:rPr lang="en-GB" sz="3200" dirty="0" smtClean="0"/>
              <a:t>ruined .   </a:t>
            </a:r>
          </a:p>
        </p:txBody>
      </p:sp>
    </p:spTree>
    <p:extLst>
      <p:ext uri="{BB962C8B-B14F-4D97-AF65-F5344CB8AC3E}">
        <p14:creationId xmlns:p14="http://schemas.microsoft.com/office/powerpoint/2010/main" val="91590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edium(3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3290" y="313613"/>
            <a:ext cx="8181083" cy="45435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26978" y="5675586"/>
            <a:ext cx="77566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/>
              <a:t>Watch this video to find out more</a:t>
            </a:r>
          </a:p>
          <a:p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5964188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28057" y="1066799"/>
            <a:ext cx="29873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u="sng" dirty="0" smtClean="0"/>
              <a:t>The cause</a:t>
            </a:r>
            <a:endParaRPr lang="en-GB" sz="5400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446" y="915151"/>
            <a:ext cx="6074228" cy="4724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5572" y="2743200"/>
            <a:ext cx="34798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We </a:t>
            </a:r>
            <a:r>
              <a:rPr lang="en-GB" sz="2800" dirty="0" smtClean="0"/>
              <a:t>are burning </a:t>
            </a:r>
            <a:r>
              <a:rPr lang="en-GB" sz="2800" dirty="0" smtClean="0"/>
              <a:t>too many fossil fuels which is bad for the environment.  Use less electricity.</a:t>
            </a:r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8704570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airplan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472965"/>
            <a:ext cx="49503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u="sng" dirty="0" smtClean="0"/>
              <a:t>Consequences</a:t>
            </a:r>
            <a:endParaRPr lang="en-GB" sz="44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157655" y="1497724"/>
            <a:ext cx="570711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Crop failure is happening because of extreme weather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Ice caps melting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Animals become extinct because they have no home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Forest fires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Flooding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Land underwater  - sea level rise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Storms and severe weather</a:t>
            </a:r>
            <a:r>
              <a:rPr lang="en-GB" sz="2400" dirty="0">
                <a:latin typeface="Bookshelf Symbol 7" panose="05010101010101010101" pitchFamily="2" charset="2"/>
              </a:rPr>
              <a:t> </a:t>
            </a:r>
            <a:endParaRPr lang="en-GB" sz="2400" dirty="0" smtClean="0">
              <a:latin typeface="Bookshelf Symbol 7" panose="05010101010101010101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pic>
        <p:nvPicPr>
          <p:cNvPr id="1026" name="Picture 2" descr="Burning Questions: Researchers To Ignite A Utah Forest To Study Fire And  Smoke | Colorado Public Rad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773" y="857685"/>
            <a:ext cx="5770180" cy="486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872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30166" y="614856"/>
            <a:ext cx="40359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u="sng" dirty="0" smtClean="0"/>
              <a:t>The solution</a:t>
            </a:r>
            <a:endParaRPr lang="en-GB" sz="4400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589935" y="2096135"/>
            <a:ext cx="56799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Consume less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Use solar panels and less electricity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Eat less meat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Have an electric car powered by renewable energy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Insulate houses to keep the heat in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Walk and cycle more so </a:t>
            </a:r>
            <a:r>
              <a:rPr lang="en-GB" sz="2400" dirty="0" smtClean="0"/>
              <a:t>you are </a:t>
            </a:r>
            <a:r>
              <a:rPr lang="en-GB" sz="2400" dirty="0" smtClean="0"/>
              <a:t>not burning as much fossil fuels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Conserve electricity</a:t>
            </a:r>
            <a:endParaRPr lang="en-GB" sz="2400" dirty="0"/>
          </a:p>
        </p:txBody>
      </p:sp>
      <p:pic>
        <p:nvPicPr>
          <p:cNvPr id="1026" name="Picture 2" descr="New data shows scale of Lincolnshire cycling boom as over 16,000 more  cyclists use the county&amp;#39;s roads – Lincolnshire County Counci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243" y="2096135"/>
            <a:ext cx="4839583" cy="311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8023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45FE924EE0C144923EF41FAF992A31" ma:contentTypeVersion="13" ma:contentTypeDescription="Create a new document." ma:contentTypeScope="" ma:versionID="ac4115936211163441bf78a08bab36cd">
  <xsd:schema xmlns:xsd="http://www.w3.org/2001/XMLSchema" xmlns:xs="http://www.w3.org/2001/XMLSchema" xmlns:p="http://schemas.microsoft.com/office/2006/metadata/properties" xmlns:ns2="44bb4f67-3293-48a9-b405-743d7b5e4834" xmlns:ns3="4fc4d876-688b-4a8c-b16a-d5ddd562d196" targetNamespace="http://schemas.microsoft.com/office/2006/metadata/properties" ma:root="true" ma:fieldsID="823673286614062e210fc29b0e1e4caf" ns2:_="" ns3:_="">
    <xsd:import namespace="44bb4f67-3293-48a9-b405-743d7b5e4834"/>
    <xsd:import namespace="4fc4d876-688b-4a8c-b16a-d5ddd562d19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bb4f67-3293-48a9-b405-743d7b5e48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c4d876-688b-4a8c-b16a-d5ddd562d19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708494A-C3E0-4B3C-9CE7-4F99FFCDF89A}"/>
</file>

<file path=customXml/itemProps2.xml><?xml version="1.0" encoding="utf-8"?>
<ds:datastoreItem xmlns:ds="http://schemas.openxmlformats.org/officeDocument/2006/customXml" ds:itemID="{2873BFB2-A278-4FE3-93F7-F69CD9EDD9BA}"/>
</file>

<file path=customXml/itemProps3.xml><?xml version="1.0" encoding="utf-8"?>
<ds:datastoreItem xmlns:ds="http://schemas.openxmlformats.org/officeDocument/2006/customXml" ds:itemID="{F6A68BAB-DCC8-4D9D-A931-EFAB9AACE7EF}"/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119</Words>
  <Application>Microsoft Office PowerPoint</Application>
  <PresentationFormat>Widescreen</PresentationFormat>
  <Paragraphs>23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Algerian</vt:lpstr>
      <vt:lpstr>Arial</vt:lpstr>
      <vt:lpstr>Bookshelf Symbol 7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John of Rolleston Primary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 Atton</dc:creator>
  <cp:lastModifiedBy>Mrs C Thompson</cp:lastModifiedBy>
  <cp:revision>23</cp:revision>
  <dcterms:created xsi:type="dcterms:W3CDTF">2021-05-27T13:49:48Z</dcterms:created>
  <dcterms:modified xsi:type="dcterms:W3CDTF">2021-08-09T15:47:12Z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0x010100C245FE924EE0C144923EF41FAF992A31</vt:lpwstr>
  </property>
</Properties>
</file>